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D03378-A836-2F90-994A-B01B051DF01F}" v="223" dt="2025-02-12T12:15:47.086"/>
    <p1510:client id="{EDF0ECDF-110D-3696-C2A7-3C626BE7ADBE}" v="93" dt="2025-02-12T13:24:52.8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rray Groves" userId="S::ij22909@bristol.ac.uk::b365397d-a9d2-48bd-9696-7edbc47179b0" providerId="AD" clId="Web-{A9D03378-A836-2F90-994A-B01B051DF01F}"/>
    <pc:docChg chg="modSld addMainMaster delMainMaster">
      <pc:chgData name="Murray Groves" userId="S::ij22909@bristol.ac.uk::b365397d-a9d2-48bd-9696-7edbc47179b0" providerId="AD" clId="Web-{A9D03378-A836-2F90-994A-B01B051DF01F}" dt="2025-02-12T12:15:47.086" v="192" actId="1076"/>
      <pc:docMkLst>
        <pc:docMk/>
      </pc:docMkLst>
      <pc:sldChg chg="addSp delSp modSp mod modClrScheme addAnim delAnim chgLayout">
        <pc:chgData name="Murray Groves" userId="S::ij22909@bristol.ac.uk::b365397d-a9d2-48bd-9696-7edbc47179b0" providerId="AD" clId="Web-{A9D03378-A836-2F90-994A-B01B051DF01F}" dt="2025-02-12T12:15:47.086" v="192" actId="1076"/>
        <pc:sldMkLst>
          <pc:docMk/>
          <pc:sldMk cId="109857222" sldId="256"/>
        </pc:sldMkLst>
        <pc:spChg chg="mod ord">
          <ac:chgData name="Murray Groves" userId="S::ij22909@bristol.ac.uk::b365397d-a9d2-48bd-9696-7edbc47179b0" providerId="AD" clId="Web-{A9D03378-A836-2F90-994A-B01B051DF01F}" dt="2025-02-12T12:13:30.207" v="100" actId="1076"/>
          <ac:spMkLst>
            <pc:docMk/>
            <pc:sldMk cId="109857222" sldId="256"/>
            <ac:spMk id="2" creationId="{00000000-0000-0000-0000-000000000000}"/>
          </ac:spMkLst>
        </pc:spChg>
        <pc:spChg chg="del mod">
          <ac:chgData name="Murray Groves" userId="S::ij22909@bristol.ac.uk::b365397d-a9d2-48bd-9696-7edbc47179b0" providerId="AD" clId="Web-{A9D03378-A836-2F90-994A-B01B051DF01F}" dt="2025-02-12T12:09:08.933" v="31"/>
          <ac:spMkLst>
            <pc:docMk/>
            <pc:sldMk cId="109857222" sldId="256"/>
            <ac:spMk id="3" creationId="{00000000-0000-0000-0000-000000000000}"/>
          </ac:spMkLst>
        </pc:spChg>
        <pc:spChg chg="add del mod">
          <ac:chgData name="Murray Groves" userId="S::ij22909@bristol.ac.uk::b365397d-a9d2-48bd-9696-7edbc47179b0" providerId="AD" clId="Web-{A9D03378-A836-2F90-994A-B01B051DF01F}" dt="2025-02-12T12:10:28.373" v="40"/>
          <ac:spMkLst>
            <pc:docMk/>
            <pc:sldMk cId="109857222" sldId="256"/>
            <ac:spMk id="5" creationId="{4A9C6640-2AE3-A58F-F087-28F4C0F5FEE3}"/>
          </ac:spMkLst>
        </pc:spChg>
        <pc:spChg chg="add mod">
          <ac:chgData name="Murray Groves" userId="S::ij22909@bristol.ac.uk::b365397d-a9d2-48bd-9696-7edbc47179b0" providerId="AD" clId="Web-{A9D03378-A836-2F90-994A-B01B051DF01F}" dt="2025-02-12T12:12:09.235" v="79" actId="1076"/>
          <ac:spMkLst>
            <pc:docMk/>
            <pc:sldMk cId="109857222" sldId="256"/>
            <ac:spMk id="8" creationId="{C0C8A56E-0C1E-2B4A-473F-14BED5D08069}"/>
          </ac:spMkLst>
        </pc:spChg>
        <pc:picChg chg="add mod">
          <ac:chgData name="Murray Groves" userId="S::ij22909@bristol.ac.uk::b365397d-a9d2-48bd-9696-7edbc47179b0" providerId="AD" clId="Web-{A9D03378-A836-2F90-994A-B01B051DF01F}" dt="2025-02-12T12:09:55.091" v="35" actId="1076"/>
          <ac:picMkLst>
            <pc:docMk/>
            <pc:sldMk cId="109857222" sldId="256"/>
            <ac:picMk id="4" creationId="{08BBAFFE-93D5-D46F-1A37-333D0B3905C5}"/>
          </ac:picMkLst>
        </pc:picChg>
        <pc:picChg chg="add del mod">
          <ac:chgData name="Murray Groves" userId="S::ij22909@bristol.ac.uk::b365397d-a9d2-48bd-9696-7edbc47179b0" providerId="AD" clId="Web-{A9D03378-A836-2F90-994A-B01B051DF01F}" dt="2025-02-12T12:11:29.141" v="43"/>
          <ac:picMkLst>
            <pc:docMk/>
            <pc:sldMk cId="109857222" sldId="256"/>
            <ac:picMk id="6" creationId="{34637DAF-F84D-75F3-98CB-52ED828768F4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1:36.500" v="46" actId="14100"/>
          <ac:picMkLst>
            <pc:docMk/>
            <pc:sldMk cId="109857222" sldId="256"/>
            <ac:picMk id="7" creationId="{663CB968-D8C1-B418-AAD1-DCAFF15EE28F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18.050" v="92" actId="1076"/>
          <ac:picMkLst>
            <pc:docMk/>
            <pc:sldMk cId="109857222" sldId="256"/>
            <ac:picMk id="9" creationId="{0E3F3732-B1F5-A1F2-1BDB-DE1FDFFB8664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15.284" v="90" actId="1076"/>
          <ac:picMkLst>
            <pc:docMk/>
            <pc:sldMk cId="109857222" sldId="256"/>
            <ac:picMk id="10" creationId="{8B14ABA8-C86F-661F-3601-C7E552455DB0}"/>
          </ac:picMkLst>
        </pc:picChg>
        <pc:picChg chg="add">
          <ac:chgData name="Murray Groves" userId="S::ij22909@bristol.ac.uk::b365397d-a9d2-48bd-9696-7edbc47179b0" providerId="AD" clId="Web-{A9D03378-A836-2F90-994A-B01B051DF01F}" dt="2025-02-12T12:13:11.644" v="83"/>
          <ac:picMkLst>
            <pc:docMk/>
            <pc:sldMk cId="109857222" sldId="256"/>
            <ac:picMk id="11" creationId="{608E4223-9F82-A758-EE7F-4424C4965282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21.988" v="94" actId="1076"/>
          <ac:picMkLst>
            <pc:docMk/>
            <pc:sldMk cId="109857222" sldId="256"/>
            <ac:picMk id="12" creationId="{6EBC41DE-09C2-AD09-2D2C-9756EA30952D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20.269" v="93" actId="1076"/>
          <ac:picMkLst>
            <pc:docMk/>
            <pc:sldMk cId="109857222" sldId="256"/>
            <ac:picMk id="13" creationId="{6D074949-8665-640D-31D9-FC15512121E2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24.581" v="96" actId="1076"/>
          <ac:picMkLst>
            <pc:docMk/>
            <pc:sldMk cId="109857222" sldId="256"/>
            <ac:picMk id="14" creationId="{DD734A7B-FC03-B800-A64F-137ED861C651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23.316" v="95" actId="1076"/>
          <ac:picMkLst>
            <pc:docMk/>
            <pc:sldMk cId="109857222" sldId="256"/>
            <ac:picMk id="15" creationId="{40F9AA8E-F97C-2028-3E7C-BC44E04D35C3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25.832" v="97" actId="1076"/>
          <ac:picMkLst>
            <pc:docMk/>
            <pc:sldMk cId="109857222" sldId="256"/>
            <ac:picMk id="16" creationId="{669B257C-A89A-74A8-5484-DFB2D4FE259A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28.285" v="99" actId="1076"/>
          <ac:picMkLst>
            <pc:docMk/>
            <pc:sldMk cId="109857222" sldId="256"/>
            <ac:picMk id="17" creationId="{2F0A9B06-B067-7A72-C4BF-9F1A318FB492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0.394" v="110" actId="1076"/>
          <ac:picMkLst>
            <pc:docMk/>
            <pc:sldMk cId="109857222" sldId="256"/>
            <ac:picMk id="18" creationId="{006227F3-6BEB-6D1E-728F-655D73488B2F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0.410" v="111" actId="1076"/>
          <ac:picMkLst>
            <pc:docMk/>
            <pc:sldMk cId="109857222" sldId="256"/>
            <ac:picMk id="19" creationId="{5FF767D7-C061-AD82-AA2F-F061120BD96E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0.410" v="112" actId="1076"/>
          <ac:picMkLst>
            <pc:docMk/>
            <pc:sldMk cId="109857222" sldId="256"/>
            <ac:picMk id="20" creationId="{6B76C6A5-8EFC-1109-7580-E80603EA761A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0.426" v="113" actId="1076"/>
          <ac:picMkLst>
            <pc:docMk/>
            <pc:sldMk cId="109857222" sldId="256"/>
            <ac:picMk id="21" creationId="{1CEE212B-A5BB-FE6C-68EC-9D99F45829F8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0.426" v="114" actId="1076"/>
          <ac:picMkLst>
            <pc:docMk/>
            <pc:sldMk cId="109857222" sldId="256"/>
            <ac:picMk id="22" creationId="{7FF591DD-B4F1-1815-1D2E-E3EB075A68FA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0.426" v="115" actId="1076"/>
          <ac:picMkLst>
            <pc:docMk/>
            <pc:sldMk cId="109857222" sldId="256"/>
            <ac:picMk id="23" creationId="{30621A42-E9CA-4CFA-45E7-311672603557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0.441" v="116" actId="1076"/>
          <ac:picMkLst>
            <pc:docMk/>
            <pc:sldMk cId="109857222" sldId="256"/>
            <ac:picMk id="24" creationId="{9ACC8D21-F2ED-99C7-DE16-C2EC8AE36477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0.441" v="117" actId="1076"/>
          <ac:picMkLst>
            <pc:docMk/>
            <pc:sldMk cId="109857222" sldId="256"/>
            <ac:picMk id="25" creationId="{C2E06E3E-FDB8-518C-F0BC-3B5EF3F34FAF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0.441" v="118" actId="1076"/>
          <ac:picMkLst>
            <pc:docMk/>
            <pc:sldMk cId="109857222" sldId="256"/>
            <ac:picMk id="26" creationId="{44E00D8F-DECC-201C-DE30-11BA5F63312C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5.004" v="128" actId="1076"/>
          <ac:picMkLst>
            <pc:docMk/>
            <pc:sldMk cId="109857222" sldId="256"/>
            <ac:picMk id="27" creationId="{C4A65A33-218D-0B95-8F83-98AEE8A6ED91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5.004" v="129" actId="1076"/>
          <ac:picMkLst>
            <pc:docMk/>
            <pc:sldMk cId="109857222" sldId="256"/>
            <ac:picMk id="28" creationId="{B4E99980-B6C6-0BE5-5376-2D372E958622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5.020" v="130" actId="1076"/>
          <ac:picMkLst>
            <pc:docMk/>
            <pc:sldMk cId="109857222" sldId="256"/>
            <ac:picMk id="29" creationId="{14CCED59-C550-BBDC-BBA9-F8323F7E3D20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5.020" v="131" actId="1076"/>
          <ac:picMkLst>
            <pc:docMk/>
            <pc:sldMk cId="109857222" sldId="256"/>
            <ac:picMk id="30" creationId="{2D35FE66-02F7-EF82-87B7-60A0B6F3CD49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5.020" v="132" actId="1076"/>
          <ac:picMkLst>
            <pc:docMk/>
            <pc:sldMk cId="109857222" sldId="256"/>
            <ac:picMk id="31" creationId="{A067BA28-EF24-6558-ACBA-C2B9F1F9F072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5.035" v="133" actId="1076"/>
          <ac:picMkLst>
            <pc:docMk/>
            <pc:sldMk cId="109857222" sldId="256"/>
            <ac:picMk id="32" creationId="{2EB1E9A6-0AF8-673F-EBA7-4041969463D4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5.035" v="134" actId="1076"/>
          <ac:picMkLst>
            <pc:docMk/>
            <pc:sldMk cId="109857222" sldId="256"/>
            <ac:picMk id="33" creationId="{4F4BB3C6-88E6-43A0-13AA-EFAB86E5EAA6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5.051" v="135" actId="1076"/>
          <ac:picMkLst>
            <pc:docMk/>
            <pc:sldMk cId="109857222" sldId="256"/>
            <ac:picMk id="34" creationId="{BA3C3BDB-19AC-D08E-2AD4-81A8CD9319C6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45.051" v="136" actId="1076"/>
          <ac:picMkLst>
            <pc:docMk/>
            <pc:sldMk cId="109857222" sldId="256"/>
            <ac:picMk id="35" creationId="{C329C6EC-4B3C-D7CC-9A71-E3D060F4E7F9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57.879" v="141" actId="1076"/>
          <ac:picMkLst>
            <pc:docMk/>
            <pc:sldMk cId="109857222" sldId="256"/>
            <ac:picMk id="36" creationId="{394579A5-15CD-B01E-56C1-676609F8772A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57.879" v="142" actId="1076"/>
          <ac:picMkLst>
            <pc:docMk/>
            <pc:sldMk cId="109857222" sldId="256"/>
            <ac:picMk id="37" creationId="{DECBC969-9684-8D5C-E638-23FE69EB383C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57.879" v="143" actId="1076"/>
          <ac:picMkLst>
            <pc:docMk/>
            <pc:sldMk cId="109857222" sldId="256"/>
            <ac:picMk id="38" creationId="{E5D51D80-359C-DF7E-0B6A-C7CD1B49A3A1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3:57.895" v="144" actId="1076"/>
          <ac:picMkLst>
            <pc:docMk/>
            <pc:sldMk cId="109857222" sldId="256"/>
            <ac:picMk id="39" creationId="{796B821E-9F92-0D6F-2866-215962B8F9DE}"/>
          </ac:picMkLst>
        </pc:picChg>
        <pc:picChg chg="add del mod">
          <ac:chgData name="Murray Groves" userId="S::ij22909@bristol.ac.uk::b365397d-a9d2-48bd-9696-7edbc47179b0" providerId="AD" clId="Web-{A9D03378-A836-2F90-994A-B01B051DF01F}" dt="2025-02-12T12:14:36.927" v="161"/>
          <ac:picMkLst>
            <pc:docMk/>
            <pc:sldMk cId="109857222" sldId="256"/>
            <ac:picMk id="40" creationId="{280CAAC8-145C-52DD-1C4F-85FDC1059464}"/>
          </ac:picMkLst>
        </pc:picChg>
        <pc:picChg chg="add del mod">
          <ac:chgData name="Murray Groves" userId="S::ij22909@bristol.ac.uk::b365397d-a9d2-48bd-9696-7edbc47179b0" providerId="AD" clId="Web-{A9D03378-A836-2F90-994A-B01B051DF01F}" dt="2025-02-12T12:14:36.552" v="160"/>
          <ac:picMkLst>
            <pc:docMk/>
            <pc:sldMk cId="109857222" sldId="256"/>
            <ac:picMk id="41" creationId="{17AE92EC-BC10-F10F-C9D5-2C3777747E3D}"/>
          </ac:picMkLst>
        </pc:picChg>
        <pc:picChg chg="add del mod">
          <ac:chgData name="Murray Groves" userId="S::ij22909@bristol.ac.uk::b365397d-a9d2-48bd-9696-7edbc47179b0" providerId="AD" clId="Web-{A9D03378-A836-2F90-994A-B01B051DF01F}" dt="2025-02-12T12:14:36.037" v="159"/>
          <ac:picMkLst>
            <pc:docMk/>
            <pc:sldMk cId="109857222" sldId="256"/>
            <ac:picMk id="42" creationId="{106F267E-73A2-4C7B-7404-CD4E5CE530DA}"/>
          </ac:picMkLst>
        </pc:picChg>
        <pc:picChg chg="add del mod">
          <ac:chgData name="Murray Groves" userId="S::ij22909@bristol.ac.uk::b365397d-a9d2-48bd-9696-7edbc47179b0" providerId="AD" clId="Web-{A9D03378-A836-2F90-994A-B01B051DF01F}" dt="2025-02-12T12:14:35.474" v="158"/>
          <ac:picMkLst>
            <pc:docMk/>
            <pc:sldMk cId="109857222" sldId="256"/>
            <ac:picMk id="43" creationId="{1A5C4431-6216-7293-BE7B-0BF191319638}"/>
          </ac:picMkLst>
        </pc:picChg>
        <pc:picChg chg="add del mod">
          <ac:chgData name="Murray Groves" userId="S::ij22909@bristol.ac.uk::b365397d-a9d2-48bd-9696-7edbc47179b0" providerId="AD" clId="Web-{A9D03378-A836-2F90-994A-B01B051DF01F}" dt="2025-02-12T12:14:34.755" v="157"/>
          <ac:picMkLst>
            <pc:docMk/>
            <pc:sldMk cId="109857222" sldId="256"/>
            <ac:picMk id="44" creationId="{FD7F149D-8268-C042-EB11-760B5135EE04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25.460" v="162"/>
          <ac:picMkLst>
            <pc:docMk/>
            <pc:sldMk cId="109857222" sldId="256"/>
            <ac:picMk id="45" creationId="{4829A155-3DA5-C0F1-1220-9601D2237A38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29.523" v="164" actId="1076"/>
          <ac:picMkLst>
            <pc:docMk/>
            <pc:sldMk cId="109857222" sldId="256"/>
            <ac:picMk id="46" creationId="{2731AFD5-B576-FEBE-041D-FF05C9AE0359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31.835" v="166" actId="1076"/>
          <ac:picMkLst>
            <pc:docMk/>
            <pc:sldMk cId="109857222" sldId="256"/>
            <ac:picMk id="47" creationId="{149DEA2E-B186-8F5D-A205-029D59EBF7F5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34.679" v="168" actId="1076"/>
          <ac:picMkLst>
            <pc:docMk/>
            <pc:sldMk cId="109857222" sldId="256"/>
            <ac:picMk id="48" creationId="{1B445BE5-AC31-59B8-DF9A-109955E754CA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0.007" v="173" actId="1076"/>
          <ac:picMkLst>
            <pc:docMk/>
            <pc:sldMk cId="109857222" sldId="256"/>
            <ac:picMk id="49" creationId="{709825C3-C20B-3A8C-9F28-88F98A2F1458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0.023" v="174" actId="1076"/>
          <ac:picMkLst>
            <pc:docMk/>
            <pc:sldMk cId="109857222" sldId="256"/>
            <ac:picMk id="50" creationId="{988FD100-95B3-87AE-8BDB-CD59D753E2F9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0.023" v="175" actId="1076"/>
          <ac:picMkLst>
            <pc:docMk/>
            <pc:sldMk cId="109857222" sldId="256"/>
            <ac:picMk id="51" creationId="{0ECEED0C-6206-3B41-DD16-B0FB13D40B9A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0.039" v="176" actId="1076"/>
          <ac:picMkLst>
            <pc:docMk/>
            <pc:sldMk cId="109857222" sldId="256"/>
            <ac:picMk id="52" creationId="{4A50E8EE-DA94-15F0-436A-696B7410810A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3.226" v="181" actId="1076"/>
          <ac:picMkLst>
            <pc:docMk/>
            <pc:sldMk cId="109857222" sldId="256"/>
            <ac:picMk id="53" creationId="{B1F12494-4951-90DE-F036-219A97D4F551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3.226" v="182" actId="1076"/>
          <ac:picMkLst>
            <pc:docMk/>
            <pc:sldMk cId="109857222" sldId="256"/>
            <ac:picMk id="54" creationId="{D6D59286-9305-B53E-C1EE-2ED85C1F9064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3.242" v="183" actId="1076"/>
          <ac:picMkLst>
            <pc:docMk/>
            <pc:sldMk cId="109857222" sldId="256"/>
            <ac:picMk id="55" creationId="{AE2E5737-7D72-7A1A-B6D9-0C081E517DA4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3.258" v="184" actId="1076"/>
          <ac:picMkLst>
            <pc:docMk/>
            <pc:sldMk cId="109857222" sldId="256"/>
            <ac:picMk id="56" creationId="{EAB86668-61AD-CD8A-0A03-54AD1197F63B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7.070" v="189" actId="1076"/>
          <ac:picMkLst>
            <pc:docMk/>
            <pc:sldMk cId="109857222" sldId="256"/>
            <ac:picMk id="57" creationId="{AFA9993B-AC5E-0AFF-CCAD-61C5BA4E61D5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7.070" v="190" actId="1076"/>
          <ac:picMkLst>
            <pc:docMk/>
            <pc:sldMk cId="109857222" sldId="256"/>
            <ac:picMk id="58" creationId="{DC73B151-358D-6093-60B1-3772DAC386D1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7.086" v="191" actId="1076"/>
          <ac:picMkLst>
            <pc:docMk/>
            <pc:sldMk cId="109857222" sldId="256"/>
            <ac:picMk id="59" creationId="{DF795F06-C6C3-78AD-C773-73D80778BFAF}"/>
          </ac:picMkLst>
        </pc:picChg>
        <pc:picChg chg="add mod">
          <ac:chgData name="Murray Groves" userId="S::ij22909@bristol.ac.uk::b365397d-a9d2-48bd-9696-7edbc47179b0" providerId="AD" clId="Web-{A9D03378-A836-2F90-994A-B01B051DF01F}" dt="2025-02-12T12:15:47.086" v="192" actId="1076"/>
          <ac:picMkLst>
            <pc:docMk/>
            <pc:sldMk cId="109857222" sldId="256"/>
            <ac:picMk id="60" creationId="{9C70FF3D-61C0-F9B1-73D5-526FDF0161C1}"/>
          </ac:picMkLst>
        </pc:picChg>
      </pc:sldChg>
      <pc:sldMasterChg chg="del delSldLayout">
        <pc:chgData name="Murray Groves" userId="S::ij22909@bristol.ac.uk::b365397d-a9d2-48bd-9696-7edbc47179b0" providerId="AD" clId="Web-{A9D03378-A836-2F90-994A-B01B051DF01F}" dt="2025-02-12T12:09:59.653" v="36"/>
        <pc:sldMasterMkLst>
          <pc:docMk/>
          <pc:sldMasterMk cId="2460954070" sldId="2147483660"/>
        </pc:sldMasterMkLst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 modSldLayout">
        <pc:chgData name="Murray Groves" userId="S::ij22909@bristol.ac.uk::b365397d-a9d2-48bd-9696-7edbc47179b0" providerId="AD" clId="Web-{A9D03378-A836-2F90-994A-B01B051DF01F}" dt="2025-02-12T12:09:59.653" v="36"/>
        <pc:sldMasterMkLst>
          <pc:docMk/>
          <pc:sldMasterMk cId="82617165" sldId="2147483672"/>
        </pc:sldMasterMkLst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3511118490" sldId="2147483673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2687933773" sldId="2147483674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1032992154" sldId="2147483675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3538502587" sldId="2147483676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512521098" sldId="2147483677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2652597925" sldId="2147483678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1423241050" sldId="2147483679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1778204023" sldId="2147483680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1442236669" sldId="2147483681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1852553559" sldId="2147483682"/>
          </pc:sldLayoutMkLst>
        </pc:sldLayoutChg>
        <pc:sldLayoutChg chg="add mod replId">
          <pc:chgData name="Murray Groves" userId="S::ij22909@bristol.ac.uk::b365397d-a9d2-48bd-9696-7edbc47179b0" providerId="AD" clId="Web-{A9D03378-A836-2F90-994A-B01B051DF01F}" dt="2025-02-12T12:09:59.653" v="36"/>
          <pc:sldLayoutMkLst>
            <pc:docMk/>
            <pc:sldMasterMk cId="82617165" sldId="2147483672"/>
            <pc:sldLayoutMk cId="1420400604" sldId="2147483683"/>
          </pc:sldLayoutMkLst>
        </pc:sldLayoutChg>
      </pc:sldMasterChg>
    </pc:docChg>
  </pc:docChgLst>
  <pc:docChgLst>
    <pc:chgData name="Chongsheng Wang" userId="S::ym22470@bristol.ac.uk::3542d563-d09d-4eee-aca9-0d747348dfe7" providerId="AD" clId="Web-{EDF0ECDF-110D-3696-C2A7-3C626BE7ADBE}"/>
    <pc:docChg chg="modSld">
      <pc:chgData name="Chongsheng Wang" userId="S::ym22470@bristol.ac.uk::3542d563-d09d-4eee-aca9-0d747348dfe7" providerId="AD" clId="Web-{EDF0ECDF-110D-3696-C2A7-3C626BE7ADBE}" dt="2025-02-12T13:24:52.831" v="92" actId="1076"/>
      <pc:docMkLst>
        <pc:docMk/>
      </pc:docMkLst>
      <pc:sldChg chg="addSp delSp modSp">
        <pc:chgData name="Chongsheng Wang" userId="S::ym22470@bristol.ac.uk::3542d563-d09d-4eee-aca9-0d747348dfe7" providerId="AD" clId="Web-{EDF0ECDF-110D-3696-C2A7-3C626BE7ADBE}" dt="2025-02-12T13:24:52.831" v="92" actId="1076"/>
        <pc:sldMkLst>
          <pc:docMk/>
          <pc:sldMk cId="109857222" sldId="256"/>
        </pc:sldMkLst>
        <pc:spChg chg="mod">
          <ac:chgData name="Chongsheng Wang" userId="S::ym22470@bristol.ac.uk::3542d563-d09d-4eee-aca9-0d747348dfe7" providerId="AD" clId="Web-{EDF0ECDF-110D-3696-C2A7-3C626BE7ADBE}" dt="2025-02-12T13:23:27.343" v="83" actId="107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hongsheng Wang" userId="S::ym22470@bristol.ac.uk::3542d563-d09d-4eee-aca9-0d747348dfe7" providerId="AD" clId="Web-{EDF0ECDF-110D-3696-C2A7-3C626BE7ADBE}" dt="2025-02-12T13:22:36.888" v="45" actId="1076"/>
          <ac:spMkLst>
            <pc:docMk/>
            <pc:sldMk cId="109857222" sldId="256"/>
            <ac:spMk id="8" creationId="{C0C8A56E-0C1E-2B4A-473F-14BED5D08069}"/>
          </ac:spMkLst>
        </pc:spChg>
        <pc:picChg chg="add mod">
          <ac:chgData name="Chongsheng Wang" userId="S::ym22470@bristol.ac.uk::3542d563-d09d-4eee-aca9-0d747348dfe7" providerId="AD" clId="Web-{EDF0ECDF-110D-3696-C2A7-3C626BE7ADBE}" dt="2025-02-12T13:23:17.155" v="82" actId="1076"/>
          <ac:picMkLst>
            <pc:docMk/>
            <pc:sldMk cId="109857222" sldId="256"/>
            <ac:picMk id="3" creationId="{891E2269-0265-EC38-62F5-B7DDFA1664EB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3:32.031" v="84" actId="1076"/>
          <ac:picMkLst>
            <pc:docMk/>
            <pc:sldMk cId="109857222" sldId="256"/>
            <ac:picMk id="4" creationId="{08BBAFFE-93D5-D46F-1A37-333D0B3905C5}"/>
          </ac:picMkLst>
        </pc:picChg>
        <pc:picChg chg="add mod">
          <ac:chgData name="Chongsheng Wang" userId="S::ym22470@bristol.ac.uk::3542d563-d09d-4eee-aca9-0d747348dfe7" providerId="AD" clId="Web-{EDF0ECDF-110D-3696-C2A7-3C626BE7ADBE}" dt="2025-02-12T13:23:14.921" v="81" actId="1076"/>
          <ac:picMkLst>
            <pc:docMk/>
            <pc:sldMk cId="109857222" sldId="256"/>
            <ac:picMk id="5" creationId="{1557C12A-A66B-E01C-9C09-4A0C21223908}"/>
          </ac:picMkLst>
        </pc:picChg>
        <pc:picChg chg="add mod">
          <ac:chgData name="Chongsheng Wang" userId="S::ym22470@bristol.ac.uk::3542d563-d09d-4eee-aca9-0d747348dfe7" providerId="AD" clId="Web-{EDF0ECDF-110D-3696-C2A7-3C626BE7ADBE}" dt="2025-02-12T13:23:13.093" v="80" actId="1076"/>
          <ac:picMkLst>
            <pc:docMk/>
            <pc:sldMk cId="109857222" sldId="256"/>
            <ac:picMk id="6" creationId="{E235F4B3-BBC9-CE6A-4FB7-0423FB113373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47.826" v="55" actId="1076"/>
          <ac:picMkLst>
            <pc:docMk/>
            <pc:sldMk cId="109857222" sldId="256"/>
            <ac:picMk id="7" creationId="{663CB968-D8C1-B418-AAD1-DCAFF15EE28F}"/>
          </ac:picMkLst>
        </pc:picChg>
        <pc:picChg chg="del">
          <ac:chgData name="Chongsheng Wang" userId="S::ym22470@bristol.ac.uk::3542d563-d09d-4eee-aca9-0d747348dfe7" providerId="AD" clId="Web-{EDF0ECDF-110D-3696-C2A7-3C626BE7ADBE}" dt="2025-02-12T13:22:43.982" v="54"/>
          <ac:picMkLst>
            <pc:docMk/>
            <pc:sldMk cId="109857222" sldId="256"/>
            <ac:picMk id="9" creationId="{0E3F3732-B1F5-A1F2-1BDB-DE1FDFFB8664}"/>
          </ac:picMkLst>
        </pc:picChg>
        <pc:picChg chg="del">
          <ac:chgData name="Chongsheng Wang" userId="S::ym22470@bristol.ac.uk::3542d563-d09d-4eee-aca9-0d747348dfe7" providerId="AD" clId="Web-{EDF0ECDF-110D-3696-C2A7-3C626BE7ADBE}" dt="2025-02-12T13:22:43.982" v="53"/>
          <ac:picMkLst>
            <pc:docMk/>
            <pc:sldMk cId="109857222" sldId="256"/>
            <ac:picMk id="10" creationId="{8B14ABA8-C86F-661F-3601-C7E552455DB0}"/>
          </ac:picMkLst>
        </pc:picChg>
        <pc:picChg chg="del">
          <ac:chgData name="Chongsheng Wang" userId="S::ym22470@bristol.ac.uk::3542d563-d09d-4eee-aca9-0d747348dfe7" providerId="AD" clId="Web-{EDF0ECDF-110D-3696-C2A7-3C626BE7ADBE}" dt="2025-02-12T13:22:43.982" v="52"/>
          <ac:picMkLst>
            <pc:docMk/>
            <pc:sldMk cId="109857222" sldId="256"/>
            <ac:picMk id="11" creationId="{608E4223-9F82-A758-EE7F-4424C4965282}"/>
          </ac:picMkLst>
        </pc:picChg>
        <pc:picChg chg="del">
          <ac:chgData name="Chongsheng Wang" userId="S::ym22470@bristol.ac.uk::3542d563-d09d-4eee-aca9-0d747348dfe7" providerId="AD" clId="Web-{EDF0ECDF-110D-3696-C2A7-3C626BE7ADBE}" dt="2025-02-12T13:22:43.982" v="51"/>
          <ac:picMkLst>
            <pc:docMk/>
            <pc:sldMk cId="109857222" sldId="256"/>
            <ac:picMk id="12" creationId="{6EBC41DE-09C2-AD09-2D2C-9756EA30952D}"/>
          </ac:picMkLst>
        </pc:picChg>
        <pc:picChg chg="del">
          <ac:chgData name="Chongsheng Wang" userId="S::ym22470@bristol.ac.uk::3542d563-d09d-4eee-aca9-0d747348dfe7" providerId="AD" clId="Web-{EDF0ECDF-110D-3696-C2A7-3C626BE7ADBE}" dt="2025-02-12T13:22:43.982" v="50"/>
          <ac:picMkLst>
            <pc:docMk/>
            <pc:sldMk cId="109857222" sldId="256"/>
            <ac:picMk id="13" creationId="{6D074949-8665-640D-31D9-FC15512121E2}"/>
          </ac:picMkLst>
        </pc:picChg>
        <pc:picChg chg="del">
          <ac:chgData name="Chongsheng Wang" userId="S::ym22470@bristol.ac.uk::3542d563-d09d-4eee-aca9-0d747348dfe7" providerId="AD" clId="Web-{EDF0ECDF-110D-3696-C2A7-3C626BE7ADBE}" dt="2025-02-12T13:22:43.982" v="49"/>
          <ac:picMkLst>
            <pc:docMk/>
            <pc:sldMk cId="109857222" sldId="256"/>
            <ac:picMk id="14" creationId="{DD734A7B-FC03-B800-A64F-137ED861C651}"/>
          </ac:picMkLst>
        </pc:picChg>
        <pc:picChg chg="del">
          <ac:chgData name="Chongsheng Wang" userId="S::ym22470@bristol.ac.uk::3542d563-d09d-4eee-aca9-0d747348dfe7" providerId="AD" clId="Web-{EDF0ECDF-110D-3696-C2A7-3C626BE7ADBE}" dt="2025-02-12T13:22:43.982" v="48"/>
          <ac:picMkLst>
            <pc:docMk/>
            <pc:sldMk cId="109857222" sldId="256"/>
            <ac:picMk id="15" creationId="{40F9AA8E-F97C-2028-3E7C-BC44E04D35C3}"/>
          </ac:picMkLst>
        </pc:picChg>
        <pc:picChg chg="del">
          <ac:chgData name="Chongsheng Wang" userId="S::ym22470@bristol.ac.uk::3542d563-d09d-4eee-aca9-0d747348dfe7" providerId="AD" clId="Web-{EDF0ECDF-110D-3696-C2A7-3C626BE7ADBE}" dt="2025-02-12T13:22:43.967" v="47"/>
          <ac:picMkLst>
            <pc:docMk/>
            <pc:sldMk cId="109857222" sldId="256"/>
            <ac:picMk id="16" creationId="{669B257C-A89A-74A8-5484-DFB2D4FE259A}"/>
          </ac:picMkLst>
        </pc:picChg>
        <pc:picChg chg="del">
          <ac:chgData name="Chongsheng Wang" userId="S::ym22470@bristol.ac.uk::3542d563-d09d-4eee-aca9-0d747348dfe7" providerId="AD" clId="Web-{EDF0ECDF-110D-3696-C2A7-3C626BE7ADBE}" dt="2025-02-12T13:22:43.967" v="46"/>
          <ac:picMkLst>
            <pc:docMk/>
            <pc:sldMk cId="109857222" sldId="256"/>
            <ac:picMk id="17" creationId="{2F0A9B06-B067-7A72-C4BF-9F1A318FB492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466" v="30" actId="1076"/>
          <ac:picMkLst>
            <pc:docMk/>
            <pc:sldMk cId="109857222" sldId="256"/>
            <ac:picMk id="18" creationId="{006227F3-6BEB-6D1E-728F-655D73488B2F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482" v="31" actId="1076"/>
          <ac:picMkLst>
            <pc:docMk/>
            <pc:sldMk cId="109857222" sldId="256"/>
            <ac:picMk id="19" creationId="{5FF767D7-C061-AD82-AA2F-F061120BD96E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482" v="32" actId="1076"/>
          <ac:picMkLst>
            <pc:docMk/>
            <pc:sldMk cId="109857222" sldId="256"/>
            <ac:picMk id="20" creationId="{6B76C6A5-8EFC-1109-7580-E80603EA761A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482" v="33" actId="1076"/>
          <ac:picMkLst>
            <pc:docMk/>
            <pc:sldMk cId="109857222" sldId="256"/>
            <ac:picMk id="21" creationId="{1CEE212B-A5BB-FE6C-68EC-9D99F45829F8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497" v="34" actId="1076"/>
          <ac:picMkLst>
            <pc:docMk/>
            <pc:sldMk cId="109857222" sldId="256"/>
            <ac:picMk id="22" creationId="{7FF591DD-B4F1-1815-1D2E-E3EB075A68FA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497" v="35" actId="1076"/>
          <ac:picMkLst>
            <pc:docMk/>
            <pc:sldMk cId="109857222" sldId="256"/>
            <ac:picMk id="23" creationId="{30621A42-E9CA-4CFA-45E7-311672603557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497" v="36" actId="1076"/>
          <ac:picMkLst>
            <pc:docMk/>
            <pc:sldMk cId="109857222" sldId="256"/>
            <ac:picMk id="24" creationId="{9ACC8D21-F2ED-99C7-DE16-C2EC8AE36477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513" v="37" actId="1076"/>
          <ac:picMkLst>
            <pc:docMk/>
            <pc:sldMk cId="109857222" sldId="256"/>
            <ac:picMk id="25" creationId="{C2E06E3E-FDB8-518C-F0BC-3B5EF3F34FAF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513" v="38" actId="1076"/>
          <ac:picMkLst>
            <pc:docMk/>
            <pc:sldMk cId="109857222" sldId="256"/>
            <ac:picMk id="26" creationId="{44E00D8F-DECC-201C-DE30-11BA5F63312C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184" v="3" actId="1076"/>
          <ac:picMkLst>
            <pc:docMk/>
            <pc:sldMk cId="109857222" sldId="256"/>
            <ac:picMk id="27" creationId="{C4A65A33-218D-0B95-8F83-98AEE8A6ED91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184" v="4" actId="1076"/>
          <ac:picMkLst>
            <pc:docMk/>
            <pc:sldMk cId="109857222" sldId="256"/>
            <ac:picMk id="28" creationId="{B4E99980-B6C6-0BE5-5376-2D372E958622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184" v="5" actId="1076"/>
          <ac:picMkLst>
            <pc:docMk/>
            <pc:sldMk cId="109857222" sldId="256"/>
            <ac:picMk id="29" creationId="{14CCED59-C550-BBDC-BBA9-F8323F7E3D20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200" v="6" actId="1076"/>
          <ac:picMkLst>
            <pc:docMk/>
            <pc:sldMk cId="109857222" sldId="256"/>
            <ac:picMk id="30" creationId="{2D35FE66-02F7-EF82-87B7-60A0B6F3CD49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200" v="7" actId="1076"/>
          <ac:picMkLst>
            <pc:docMk/>
            <pc:sldMk cId="109857222" sldId="256"/>
            <ac:picMk id="31" creationId="{A067BA28-EF24-6558-ACBA-C2B9F1F9F072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200" v="8" actId="1076"/>
          <ac:picMkLst>
            <pc:docMk/>
            <pc:sldMk cId="109857222" sldId="256"/>
            <ac:picMk id="32" creationId="{2EB1E9A6-0AF8-673F-EBA7-4041969463D4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216" v="9" actId="1076"/>
          <ac:picMkLst>
            <pc:docMk/>
            <pc:sldMk cId="109857222" sldId="256"/>
            <ac:picMk id="33" creationId="{4F4BB3C6-88E6-43A0-13AA-EFAB86E5EAA6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216" v="10" actId="1076"/>
          <ac:picMkLst>
            <pc:docMk/>
            <pc:sldMk cId="109857222" sldId="256"/>
            <ac:picMk id="34" creationId="{BA3C3BDB-19AC-D08E-2AD4-81A8CD9319C6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216" v="11" actId="1076"/>
          <ac:picMkLst>
            <pc:docMk/>
            <pc:sldMk cId="109857222" sldId="256"/>
            <ac:picMk id="35" creationId="{C329C6EC-4B3C-D7CC-9A71-E3D060F4E7F9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231" v="12" actId="1076"/>
          <ac:picMkLst>
            <pc:docMk/>
            <pc:sldMk cId="109857222" sldId="256"/>
            <ac:picMk id="36" creationId="{394579A5-15CD-B01E-56C1-676609F8772A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17.231" v="13" actId="1076"/>
          <ac:picMkLst>
            <pc:docMk/>
            <pc:sldMk cId="109857222" sldId="256"/>
            <ac:picMk id="37" creationId="{DECBC969-9684-8D5C-E638-23FE69EB383C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513" v="39" actId="1076"/>
          <ac:picMkLst>
            <pc:docMk/>
            <pc:sldMk cId="109857222" sldId="256"/>
            <ac:picMk id="38" creationId="{E5D51D80-359C-DF7E-0B6A-C7CD1B49A3A1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529" v="40" actId="1076"/>
          <ac:picMkLst>
            <pc:docMk/>
            <pc:sldMk cId="109857222" sldId="256"/>
            <ac:picMk id="39" creationId="{796B821E-9F92-0D6F-2866-215962B8F9DE}"/>
          </ac:picMkLst>
        </pc:picChg>
        <pc:picChg chg="add mod">
          <ac:chgData name="Chongsheng Wang" userId="S::ym22470@bristol.ac.uk::3542d563-d09d-4eee-aca9-0d747348dfe7" providerId="AD" clId="Web-{EDF0ECDF-110D-3696-C2A7-3C626BE7ADBE}" dt="2025-02-12T13:23:11.686" v="79" actId="1076"/>
          <ac:picMkLst>
            <pc:docMk/>
            <pc:sldMk cId="109857222" sldId="256"/>
            <ac:picMk id="40" creationId="{75F1F37B-68B8-25B5-8B0B-7E139C79CE1B}"/>
          </ac:picMkLst>
        </pc:picChg>
        <pc:picChg chg="add mod">
          <ac:chgData name="Chongsheng Wang" userId="S::ym22470@bristol.ac.uk::3542d563-d09d-4eee-aca9-0d747348dfe7" providerId="AD" clId="Web-{EDF0ECDF-110D-3696-C2A7-3C626BE7ADBE}" dt="2025-02-12T13:23:09.796" v="78" actId="1076"/>
          <ac:picMkLst>
            <pc:docMk/>
            <pc:sldMk cId="109857222" sldId="256"/>
            <ac:picMk id="41" creationId="{80AEC912-D225-9F3E-1834-4161A7A56279}"/>
          </ac:picMkLst>
        </pc:picChg>
        <pc:picChg chg="add mod">
          <ac:chgData name="Chongsheng Wang" userId="S::ym22470@bristol.ac.uk::3542d563-d09d-4eee-aca9-0d747348dfe7" providerId="AD" clId="Web-{EDF0ECDF-110D-3696-C2A7-3C626BE7ADBE}" dt="2025-02-12T13:23:08.046" v="77" actId="1076"/>
          <ac:picMkLst>
            <pc:docMk/>
            <pc:sldMk cId="109857222" sldId="256"/>
            <ac:picMk id="42" creationId="{92A0058A-3535-2EF2-9084-92E9D28FF744}"/>
          </ac:picMkLst>
        </pc:picChg>
        <pc:picChg chg="add mod">
          <ac:chgData name="Chongsheng Wang" userId="S::ym22470@bristol.ac.uk::3542d563-d09d-4eee-aca9-0d747348dfe7" providerId="AD" clId="Web-{EDF0ECDF-110D-3696-C2A7-3C626BE7ADBE}" dt="2025-02-12T13:23:06.280" v="76" actId="1076"/>
          <ac:picMkLst>
            <pc:docMk/>
            <pc:sldMk cId="109857222" sldId="256"/>
            <ac:picMk id="43" creationId="{EB823442-83AA-8B15-A6C2-098D209533A4}"/>
          </ac:picMkLst>
        </pc:picChg>
        <pc:picChg chg="add mod">
          <ac:chgData name="Chongsheng Wang" userId="S::ym22470@bristol.ac.uk::3542d563-d09d-4eee-aca9-0d747348dfe7" providerId="AD" clId="Web-{EDF0ECDF-110D-3696-C2A7-3C626BE7ADBE}" dt="2025-02-12T13:23:03.733" v="75" actId="1076"/>
          <ac:picMkLst>
            <pc:docMk/>
            <pc:sldMk cId="109857222" sldId="256"/>
            <ac:picMk id="44" creationId="{F664BFCB-EAE2-4FEC-15AA-C69980F6B7F3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4:52.831" v="92" actId="1076"/>
          <ac:picMkLst>
            <pc:docMk/>
            <pc:sldMk cId="109857222" sldId="256"/>
            <ac:picMk id="54" creationId="{D6D59286-9305-B53E-C1EE-2ED85C1F9064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4:42.315" v="90" actId="1076"/>
          <ac:picMkLst>
            <pc:docMk/>
            <pc:sldMk cId="109857222" sldId="256"/>
            <ac:picMk id="55" creationId="{AE2E5737-7D72-7A1A-B6D9-0C081E517DA4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4:03.298" v="86" actId="1076"/>
          <ac:picMkLst>
            <pc:docMk/>
            <pc:sldMk cId="109857222" sldId="256"/>
            <ac:picMk id="56" creationId="{EAB86668-61AD-CD8A-0A03-54AD1197F63B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529" v="41" actId="1076"/>
          <ac:picMkLst>
            <pc:docMk/>
            <pc:sldMk cId="109857222" sldId="256"/>
            <ac:picMk id="57" creationId="{AFA9993B-AC5E-0AFF-CCAD-61C5BA4E61D5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529" v="42" actId="1076"/>
          <ac:picMkLst>
            <pc:docMk/>
            <pc:sldMk cId="109857222" sldId="256"/>
            <ac:picMk id="59" creationId="{DF795F06-C6C3-78AD-C773-73D80778BFAF}"/>
          </ac:picMkLst>
        </pc:picChg>
        <pc:picChg chg="mod">
          <ac:chgData name="Chongsheng Wang" userId="S::ym22470@bristol.ac.uk::3542d563-d09d-4eee-aca9-0d747348dfe7" providerId="AD" clId="Web-{EDF0ECDF-110D-3696-C2A7-3C626BE7ADBE}" dt="2025-02-12T13:22:29.544" v="43" actId="1076"/>
          <ac:picMkLst>
            <pc:docMk/>
            <pc:sldMk cId="109857222" sldId="256"/>
            <ac:picMk id="60" creationId="{9C70FF3D-61C0-F9B1-73D5-526FDF0161C1}"/>
          </ac:picMkLst>
        </pc:picChg>
        <pc:picChg chg="add mod">
          <ac:chgData name="Chongsheng Wang" userId="S::ym22470@bristol.ac.uk::3542d563-d09d-4eee-aca9-0d747348dfe7" providerId="AD" clId="Web-{EDF0ECDF-110D-3696-C2A7-3C626BE7ADBE}" dt="2025-02-12T13:23:01.311" v="74" actId="1076"/>
          <ac:picMkLst>
            <pc:docMk/>
            <pc:sldMk cId="109857222" sldId="256"/>
            <ac:picMk id="61" creationId="{F8E0EEF6-6AA7-B1E2-55A7-00A844A51168}"/>
          </ac:picMkLst>
        </pc:picChg>
      </pc:sldChg>
    </pc:docChg>
  </pc:docChgLst>
</pc:chgInfo>
</file>

<file path=ppt/media/image1.png>
</file>

<file path=ppt/media/image2.gi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1184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553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00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9337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9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502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521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597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241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204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236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FigureOut">
              <a:rPr lang="en-US" dirty="0"/>
              <a:t>2/12/2025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171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528">
          <p15:clr>
            <a:srgbClr val="F26B43"/>
          </p15:clr>
        </p15:guide>
        <p15:guide id="19" orient="horz" pos="2160">
          <p15:clr>
            <a:srgbClr val="F26B43"/>
          </p15:clr>
        </p15:guide>
        <p15:guide id="20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3461" y="6030637"/>
            <a:ext cx="9052892" cy="946427"/>
          </a:xfrm>
        </p:spPr>
        <p:txBody>
          <a:bodyPr>
            <a:normAutofit/>
          </a:bodyPr>
          <a:lstStyle/>
          <a:p>
            <a:r>
              <a:rPr lang="en-US" dirty="0"/>
              <a:t>PESTIS: Rat Domination</a:t>
            </a:r>
          </a:p>
        </p:txBody>
      </p:sp>
      <p:pic>
        <p:nvPicPr>
          <p:cNvPr id="4" name="Picture 3" descr="A video game screen shot&#10;&#10;AI-generated content may be incorrect.">
            <a:extLst>
              <a:ext uri="{FF2B5EF4-FFF2-40B4-BE49-F238E27FC236}">
                <a16:creationId xmlns:a16="http://schemas.microsoft.com/office/drawing/2014/main" id="{08BBAFFE-93D5-D46F-1A37-333D0B390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682319"/>
            <a:ext cx="5791200" cy="4266390"/>
          </a:xfrm>
          <a:prstGeom prst="rect">
            <a:avLst/>
          </a:prstGeom>
        </p:spPr>
      </p:pic>
      <p:pic>
        <p:nvPicPr>
          <p:cNvPr id="7" name="Picture 6" descr="dancing-rat.mp4 [video-to-gif output image]">
            <a:extLst>
              <a:ext uri="{FF2B5EF4-FFF2-40B4-BE49-F238E27FC236}">
                <a16:creationId xmlns:a16="http://schemas.microsoft.com/office/drawing/2014/main" id="{663CB968-D8C1-B418-AAD1-DCAFF15EE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661" y="142421"/>
            <a:ext cx="5691414" cy="57004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C8A56E-0C1E-2B4A-473F-14BED5D08069}"/>
              </a:ext>
            </a:extLst>
          </p:cNvPr>
          <p:cNvSpPr txBox="1"/>
          <p:nvPr/>
        </p:nvSpPr>
        <p:spPr>
          <a:xfrm>
            <a:off x="193673" y="1040946"/>
            <a:ext cx="54700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Team Pickled Rat</a:t>
            </a:r>
          </a:p>
          <a:p>
            <a:r>
              <a:rPr lang="en-US" dirty="0"/>
              <a:t>Murray, Ani, Harvey, </a:t>
            </a:r>
            <a:r>
              <a:rPr lang="en-US" err="1"/>
              <a:t>Chongsheng</a:t>
            </a:r>
            <a:r>
              <a:rPr lang="en-US" dirty="0"/>
              <a:t>, Shayaan, Vinh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6227F3-6BEB-6D1E-728F-655D73488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352" y="490763"/>
            <a:ext cx="457200" cy="171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FF767D7-C061-AD82-AA2F-F061120BD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852" y="790119"/>
            <a:ext cx="457200" cy="1714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B76C6A5-8EFC-1109-7580-E80603EA7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5709" y="871762"/>
            <a:ext cx="457200" cy="1714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CEE212B-A5BB-FE6C-68EC-9D99F4582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8923" y="626834"/>
            <a:ext cx="457200" cy="17145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FF591DD-B4F1-1815-1D2E-E3EB075A6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7566" y="345619"/>
            <a:ext cx="457200" cy="1714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0621A42-E9CA-4CFA-45E7-311672603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7852" y="572405"/>
            <a:ext cx="457200" cy="1714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ACC8D21-F2ED-99C7-DE16-C2EC8AE36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4710" y="508905"/>
            <a:ext cx="457200" cy="1714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2E06E3E-FDB8-518C-F0BC-3B5EF3F34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924" y="953406"/>
            <a:ext cx="457200" cy="1714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4E00D8F-DECC-201C-DE30-11BA5F6331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1494" y="735691"/>
            <a:ext cx="457200" cy="17145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4A65A33-218D-0B95-8F83-98AEE8A6ED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542" y="461735"/>
            <a:ext cx="457200" cy="1714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E99980-B6C6-0BE5-5376-2D372E958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042" y="761091"/>
            <a:ext cx="457200" cy="17145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4CCED59-C550-BBDC-BBA9-F8323F7E3D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899" y="842734"/>
            <a:ext cx="457200" cy="17145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D35FE66-02F7-EF82-87B7-60A0B6F3C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113" y="597806"/>
            <a:ext cx="457200" cy="17145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067BA28-EF24-6558-ACBA-C2B9F1F9F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756" y="316591"/>
            <a:ext cx="457200" cy="17145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EB1E9A6-0AF8-673F-EBA7-404196946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042" y="543377"/>
            <a:ext cx="457200" cy="17145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F4BB3C6-88E6-43A0-13AA-EFAB86E5EA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900" y="479877"/>
            <a:ext cx="457200" cy="17145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A3C3BDB-19AC-D08E-2AD4-81A8CD931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0114" y="924378"/>
            <a:ext cx="457200" cy="17145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329C6EC-4B3C-D7CC-9A71-E3D060F4E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684" y="706663"/>
            <a:ext cx="457200" cy="17145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394579A5-15CD-B01E-56C1-676609F87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1612" y="906233"/>
            <a:ext cx="457200" cy="17145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ECBC969-9684-8D5C-E638-23FE69EB3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3755" y="606876"/>
            <a:ext cx="457200" cy="17145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E5D51D80-359C-DF7E-0B6A-C7CD1B49A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0138" y="390976"/>
            <a:ext cx="457200" cy="17145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796B821E-9F92-0D6F-2866-215962B8F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6922" y="617762"/>
            <a:ext cx="457200" cy="171450"/>
          </a:xfrm>
          <a:prstGeom prst="rect">
            <a:avLst/>
          </a:prstGeom>
        </p:spPr>
      </p:pic>
      <p:pic>
        <p:nvPicPr>
          <p:cNvPr id="45" name="Picture 44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4829A155-3DA5-C0F1-1220-9601D2237A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2819400"/>
            <a:ext cx="1219200" cy="1219200"/>
          </a:xfrm>
          <a:prstGeom prst="rect">
            <a:avLst/>
          </a:prstGeom>
        </p:spPr>
      </p:pic>
      <p:pic>
        <p:nvPicPr>
          <p:cNvPr id="46" name="Picture 45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2731AFD5-B576-FEBE-041D-FF05C9AE0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7113" y="3164113"/>
            <a:ext cx="1219200" cy="1219200"/>
          </a:xfrm>
          <a:prstGeom prst="rect">
            <a:avLst/>
          </a:prstGeom>
        </p:spPr>
      </p:pic>
      <p:pic>
        <p:nvPicPr>
          <p:cNvPr id="47" name="Picture 46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149DEA2E-B186-8F5D-A205-029D59EBF7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7114" y="2556328"/>
            <a:ext cx="1219200" cy="1219200"/>
          </a:xfrm>
          <a:prstGeom prst="rect">
            <a:avLst/>
          </a:prstGeom>
        </p:spPr>
      </p:pic>
      <p:pic>
        <p:nvPicPr>
          <p:cNvPr id="48" name="Picture 47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1B445BE5-AC31-59B8-DF9A-109955E754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399" y="2211614"/>
            <a:ext cx="1219200" cy="1219200"/>
          </a:xfrm>
          <a:prstGeom prst="rect">
            <a:avLst/>
          </a:prstGeom>
        </p:spPr>
      </p:pic>
      <p:pic>
        <p:nvPicPr>
          <p:cNvPr id="49" name="Picture 48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709825C3-C20B-3A8C-9F28-88F98A2F1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5471" y="4016828"/>
            <a:ext cx="1219200" cy="1219200"/>
          </a:xfrm>
          <a:prstGeom prst="rect">
            <a:avLst/>
          </a:prstGeom>
        </p:spPr>
      </p:pic>
      <p:pic>
        <p:nvPicPr>
          <p:cNvPr id="50" name="Picture 49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988FD100-95B3-87AE-8BDB-CD59D753E2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6184" y="4361541"/>
            <a:ext cx="1219200" cy="1219200"/>
          </a:xfrm>
          <a:prstGeom prst="rect">
            <a:avLst/>
          </a:prstGeom>
        </p:spPr>
      </p:pic>
      <p:pic>
        <p:nvPicPr>
          <p:cNvPr id="51" name="Picture 50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0ECEED0C-6206-3B41-DD16-B0FB13D40B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6185" y="3753756"/>
            <a:ext cx="1219200" cy="1219200"/>
          </a:xfrm>
          <a:prstGeom prst="rect">
            <a:avLst/>
          </a:prstGeom>
        </p:spPr>
      </p:pic>
      <p:pic>
        <p:nvPicPr>
          <p:cNvPr id="52" name="Picture 51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4A50E8EE-DA94-15F0-436A-696B74108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5470" y="3409042"/>
            <a:ext cx="1219200" cy="1219200"/>
          </a:xfrm>
          <a:prstGeom prst="rect">
            <a:avLst/>
          </a:prstGeom>
        </p:spPr>
      </p:pic>
      <p:pic>
        <p:nvPicPr>
          <p:cNvPr id="53" name="Picture 52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B1F12494-4951-90DE-F036-219A97D4F5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4542" y="5286828"/>
            <a:ext cx="1219200" cy="1219200"/>
          </a:xfrm>
          <a:prstGeom prst="rect">
            <a:avLst/>
          </a:prstGeom>
        </p:spPr>
      </p:pic>
      <p:pic>
        <p:nvPicPr>
          <p:cNvPr id="54" name="Picture 53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D6D59286-9305-B53E-C1EE-2ED85C1F9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2755" y="5898241"/>
            <a:ext cx="1219200" cy="1219200"/>
          </a:xfrm>
          <a:prstGeom prst="rect">
            <a:avLst/>
          </a:prstGeom>
        </p:spPr>
      </p:pic>
      <p:pic>
        <p:nvPicPr>
          <p:cNvPr id="55" name="Picture 54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AE2E5737-7D72-7A1A-B6D9-0C081E517D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7181" y="5728606"/>
            <a:ext cx="1543050" cy="1562100"/>
          </a:xfrm>
          <a:prstGeom prst="rect">
            <a:avLst/>
          </a:prstGeom>
        </p:spPr>
      </p:pic>
      <p:pic>
        <p:nvPicPr>
          <p:cNvPr id="56" name="Picture 55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EAB86668-61AD-CD8A-0A03-54AD1197F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3591" y="4507592"/>
            <a:ext cx="1219200" cy="1219200"/>
          </a:xfrm>
          <a:prstGeom prst="rect">
            <a:avLst/>
          </a:prstGeom>
        </p:spPr>
      </p:pic>
      <p:pic>
        <p:nvPicPr>
          <p:cNvPr id="57" name="Picture 56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AFA9993B-AC5E-0AFF-CCAD-61C5BA4E61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1496" y="955674"/>
            <a:ext cx="1219200" cy="1219200"/>
          </a:xfrm>
          <a:prstGeom prst="rect">
            <a:avLst/>
          </a:prstGeom>
        </p:spPr>
      </p:pic>
      <p:pic>
        <p:nvPicPr>
          <p:cNvPr id="58" name="Picture 57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DC73B151-358D-6093-60B1-3772DAC386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2684" y="1767112"/>
            <a:ext cx="1219200" cy="1219200"/>
          </a:xfrm>
          <a:prstGeom prst="rect">
            <a:avLst/>
          </a:prstGeom>
        </p:spPr>
      </p:pic>
      <p:pic>
        <p:nvPicPr>
          <p:cNvPr id="59" name="Picture 58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DF795F06-C6C3-78AD-C773-73D80778BF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2210" y="692602"/>
            <a:ext cx="1219200" cy="1219200"/>
          </a:xfrm>
          <a:prstGeom prst="rect">
            <a:avLst/>
          </a:prstGeom>
        </p:spPr>
      </p:pic>
      <p:pic>
        <p:nvPicPr>
          <p:cNvPr id="60" name="Picture 59" descr="A pixelated image of a black object with green eyes&#10;&#10;AI-generated content may be incorrect.">
            <a:extLst>
              <a:ext uri="{FF2B5EF4-FFF2-40B4-BE49-F238E27FC236}">
                <a16:creationId xmlns:a16="http://schemas.microsoft.com/office/drawing/2014/main" id="{9C70FF3D-61C0-F9B1-73D5-526FDF016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1495" y="347888"/>
            <a:ext cx="1219200" cy="1219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1E2269-0265-EC38-62F5-B7DDFA1664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6850" y="2000250"/>
            <a:ext cx="457200" cy="171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57C12A-A66B-E01C-9C09-4A0C212239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9350" y="6086475"/>
            <a:ext cx="457200" cy="1714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35F4B3-BBC9-CE6A-4FB7-0423FB1133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7550" y="5838825"/>
            <a:ext cx="457200" cy="17145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5F1F37B-68B8-25B5-8B0B-7E139C79CE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0350" y="5867400"/>
            <a:ext cx="457200" cy="17145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0AEC912-D225-9F3E-1834-4161A7A562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1425" y="5895975"/>
            <a:ext cx="457200" cy="17145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2A0058A-3535-2EF2-9084-92E9D28FF7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8625" y="5915025"/>
            <a:ext cx="457200" cy="17145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B823442-83AA-8B15-A6C2-098D209533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3500" y="5953125"/>
            <a:ext cx="457200" cy="17145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F664BFCB-EAE2-4FEC-15AA-C69980F6B7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39275" y="6000750"/>
            <a:ext cx="457200" cy="17145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F8E0EEF6-6AA7-B1E2-55A7-00A844A511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6550" y="6000750"/>
            <a:ext cx="457200" cy="17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theme/theme1.xml><?xml version="1.0" encoding="utf-8"?>
<a:theme xmlns:a="http://schemas.openxmlformats.org/drawingml/2006/main" name="DylanVTI">
  <a:themeElements>
    <a:clrScheme name="DylanVTI">
      <a:dk1>
        <a:sysClr val="windowText" lastClr="000000"/>
      </a:dk1>
      <a:lt1>
        <a:sysClr val="window" lastClr="FFFFFF"/>
      </a:lt1>
      <a:dk2>
        <a:srgbClr val="1A1A33"/>
      </a:dk2>
      <a:lt2>
        <a:srgbClr val="EEFFE3"/>
      </a:lt2>
      <a:accent1>
        <a:srgbClr val="5C40EF"/>
      </a:accent1>
      <a:accent2>
        <a:srgbClr val="B8A0F8"/>
      </a:accent2>
      <a:accent3>
        <a:srgbClr val="00C777"/>
      </a:accent3>
      <a:accent4>
        <a:srgbClr val="005A66"/>
      </a:accent4>
      <a:accent5>
        <a:srgbClr val="9956EA"/>
      </a:accent5>
      <a:accent6>
        <a:srgbClr val="9BBB25"/>
      </a:accent6>
      <a:hlink>
        <a:srgbClr val="674CF0"/>
      </a:hlink>
      <a:folHlink>
        <a:srgbClr val="B53699"/>
      </a:folHlink>
    </a:clrScheme>
    <a:fontScheme name="Dylan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Dylan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CD0E21EA-FD0B-4FCD-9D95-B274E3CB7535}" vid="{F2F2D961-94DA-46D9-ABD7-77D6D5FB2C2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6c88713-63a1-4bcb-a68c-4998770568c0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CC13C14B2C644489A21AD6F7996716" ma:contentTypeVersion="11" ma:contentTypeDescription="Create a new document." ma:contentTypeScope="" ma:versionID="2e2f974d84648127d8edebaf9560322d">
  <xsd:schema xmlns:xsd="http://www.w3.org/2001/XMLSchema" xmlns:xs="http://www.w3.org/2001/XMLSchema" xmlns:p="http://schemas.microsoft.com/office/2006/metadata/properties" xmlns:ns2="e6c88713-63a1-4bcb-a68c-4998770568c0" targetNamespace="http://schemas.microsoft.com/office/2006/metadata/properties" ma:root="true" ma:fieldsID="0d3e2b0b2ee333c6e585c521bd47aa46" ns2:_="">
    <xsd:import namespace="e6c88713-63a1-4bcb-a68c-4998770568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c88713-63a1-4bcb-a68c-4998770568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dd084387-097e-4aef-8f33-0dee7b0eb57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A56E3B-A4C8-48C6-8A7B-B06FC6E2D85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EC8EAEE-68AD-4848-8EE9-277AF95623DD}"/>
</file>

<file path=customXml/itemProps3.xml><?xml version="1.0" encoding="utf-8"?>
<ds:datastoreItem xmlns:ds="http://schemas.openxmlformats.org/officeDocument/2006/customXml" ds:itemID="{23B533DE-932F-49CC-A33E-DA3EDBEEA1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DylanVTI</vt:lpstr>
      <vt:lpstr>PESTIS: Rat Domination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61</cp:revision>
  <dcterms:created xsi:type="dcterms:W3CDTF">2025-02-12T12:07:23Z</dcterms:created>
  <dcterms:modified xsi:type="dcterms:W3CDTF">2025-02-12T13:24:59Z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0x01010051CC13C14B2C644489A21AD6F7996716</vt:lpwstr>
  </property>
  <property fmtid="{D5CDD505-2E9C-101B-9397-08002B2CF9AE}" pid="3" name="Order">
    <vt:r8>2300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</Properties>
</file>

<file path=docProps/thumbnail.jpeg>
</file>